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C6126-7961-4486-2667-636A25145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FFF67-B09D-BC13-7316-159E01B8C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4EE7C-CCAD-5632-251F-DC71D9DF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109DC-0CA7-C716-A01A-D56FBE7B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01CC2-D8EA-7F20-8548-3F9C989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7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3913-A5D5-C1C3-9AFF-1BA28D5F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2FA39-A654-D9C5-BFAB-F485EEDB1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47E21-82D4-5CA8-4E8A-8EEDC4A8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C37F9-BFAF-81D6-4327-B6007ABD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34697-9D9D-58AF-4DD2-8C74BD15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17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5EF7F-5EEB-918D-99B5-96B75D011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2C860-BC10-CA2D-9BFF-210984868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72FB5-F3C3-E2A3-C217-A411A1C1C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FF46-A0A8-900A-85D3-A7C00896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B7962-87E2-6E5D-65FC-132BF4A4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E8602-3D63-34F4-1846-EE2DE0B1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D159A-1C64-8C5B-7BB9-875796699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CA985-BDD5-B491-B4B1-E50F4E4A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819E0-7F86-911A-E29F-D4EAF1E3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6513A-3E70-E0C3-9AC4-5C2B31E2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8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EFD8-3382-4161-7068-F730933DC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A53F-257F-30DF-2B70-DC47090D7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064B-336E-8323-2A49-B58795F28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ECEEE-F115-AC20-139A-CDC3001E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92F39-EEA9-DC67-DE63-CBD8CF13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4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00C47-8B5B-7FA3-C1BF-7D84648CA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F6DFC-F7DE-5A92-8C71-441DEF2B3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D91DF-FDA2-B9D6-13BB-B06B41B0A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9E8DB-DFE6-51A9-5223-ED783DED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8B949-CCEB-940F-429B-16EF1AF58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F4A50-C34B-2FA5-9879-453BD678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25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4591F-E3DA-BADD-80BB-77FA79706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2AC37-C808-3478-A832-C9B633823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BC5C1-5558-7C72-803B-D6A45A5EC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8A6E3-BE65-1C95-5317-E29A6DC9C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2C968B-3067-6246-19DD-CD32DB08E8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FF1EFB-CBCA-C8E8-2ABE-C06AED8D4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AA6254-2888-DF9D-03F3-010B5120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382A4-728F-1B21-7BAC-EBB422F7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72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FE9E0-E583-7950-B17B-A559D447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5744E9-FB16-CC63-D0F4-6E2EFF1E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168EDD-7E4C-2AA1-C7BF-7542EFAA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4043C-6E52-AA90-80BC-8EF63B29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71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CC8D0-BFFD-CFF0-2830-40EAECEF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4952B-2639-EE62-6967-1B350539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29CAC1-2F20-2C2C-75FD-E7EC52EB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57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0757-A97F-53AA-D8CF-3FDDEE27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8022C-C840-57F8-1357-5BC32A31B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BCD4B-802C-7055-5657-B2B52D1CC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CEC30-DC73-3D91-E924-9BF87F7B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C4AA6-6B14-08DE-62CF-79586E511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4F617-A3FE-C05B-D6F6-3E6E5700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9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C185-80DE-3217-D51E-707565B97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E5D18D-02E8-1837-089B-03D602CA1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1900B-B23F-4145-A3E9-B6954B821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F5BF8-0551-2A23-42D9-4BF26027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83309-46E6-208F-2C27-2241DEB07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6D5B9-C3EA-67D9-F3E0-AEA7FA79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7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56D1B4-0D67-89C0-A69C-EF7DD5DCC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C3F21-84B2-287A-768D-3A64D6BD3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C2070-ED1A-8F1A-8A97-2E91A9866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232A-38BC-4CF6-92F1-1DE1250DF4F3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B728D-524C-2B84-035A-DA0A7E655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8A184-C5F4-4AC8-1420-0EEEB222E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0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D91578-A629-0770-05D2-98FFB0225417}"/>
              </a:ext>
            </a:extLst>
          </p:cNvPr>
          <p:cNvSpPr txBox="1"/>
          <p:nvPr/>
        </p:nvSpPr>
        <p:spPr>
          <a:xfrm>
            <a:off x="1670479" y="73174"/>
            <a:ext cx="885103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u="sng" dirty="0">
                <a:latin typeface="Sassoon Infant Std" panose="020B0503020103030203" pitchFamily="34" charset="0"/>
                <a:cs typeface="Calibri" panose="020F0502020204030204" pitchFamily="34" charset="0"/>
              </a:rPr>
              <a:t>What makes the world beautiful?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B1AC2C8-D42C-8572-1347-7BC05BF1E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701607"/>
              </p:ext>
            </p:extLst>
          </p:nvPr>
        </p:nvGraphicFramePr>
        <p:xfrm>
          <a:off x="0" y="909628"/>
          <a:ext cx="12191997" cy="1127760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{8A107856-5554-42FB-B03E-39F5DBC370BA}</a:tableStyleId>
              </a:tblPr>
              <a:tblGrid>
                <a:gridCol w="2362863">
                  <a:extLst>
                    <a:ext uri="{9D8B030D-6E8A-4147-A177-3AD203B41FA5}">
                      <a16:colId xmlns:a16="http://schemas.microsoft.com/office/drawing/2014/main" val="1215838884"/>
                    </a:ext>
                  </a:extLst>
                </a:gridCol>
                <a:gridCol w="2481473">
                  <a:extLst>
                    <a:ext uri="{9D8B030D-6E8A-4147-A177-3AD203B41FA5}">
                      <a16:colId xmlns:a16="http://schemas.microsoft.com/office/drawing/2014/main" val="228763359"/>
                    </a:ext>
                  </a:extLst>
                </a:gridCol>
                <a:gridCol w="2434655">
                  <a:extLst>
                    <a:ext uri="{9D8B030D-6E8A-4147-A177-3AD203B41FA5}">
                      <a16:colId xmlns:a16="http://schemas.microsoft.com/office/drawing/2014/main" val="755618105"/>
                    </a:ext>
                  </a:extLst>
                </a:gridCol>
                <a:gridCol w="2434654">
                  <a:extLst>
                    <a:ext uri="{9D8B030D-6E8A-4147-A177-3AD203B41FA5}">
                      <a16:colId xmlns:a16="http://schemas.microsoft.com/office/drawing/2014/main" val="127729679"/>
                    </a:ext>
                  </a:extLst>
                </a:gridCol>
                <a:gridCol w="2478352">
                  <a:extLst>
                    <a:ext uri="{9D8B030D-6E8A-4147-A177-3AD203B41FA5}">
                      <a16:colId xmlns:a16="http://schemas.microsoft.com/office/drawing/2014/main" val="3807575636"/>
                    </a:ext>
                  </a:extLst>
                </a:gridCol>
              </a:tblGrid>
              <a:tr h="8659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Sassoon Infant Std" panose="020B050302010303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What makes art beautiful?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Sassoon Infant Std" panose="020B050302010303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What makes animals beautiful?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Sassoon Infant Std" panose="020B050302010303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What makes the weather beautiful?  </a:t>
                      </a:r>
                      <a:endParaRPr lang="en-GB" sz="1400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What makes the world unique and what is beyond the world?</a:t>
                      </a:r>
                      <a:endParaRPr lang="en-GB" sz="1400" dirty="0">
                        <a:latin typeface="Sassoon Infant Std" panose="020B0503020103030203" pitchFamily="34" charset="0"/>
                      </a:endParaRPr>
                    </a:p>
                    <a:p>
                      <a:pPr algn="ctr"/>
                      <a:endParaRPr lang="en-GB" sz="1400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When is the world not beautiful and how can I change the world?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510446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369ECB94-E4A9-AA6E-D6E8-1F7F275EDA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784115"/>
              </p:ext>
            </p:extLst>
          </p:nvPr>
        </p:nvGraphicFramePr>
        <p:xfrm>
          <a:off x="0" y="2105972"/>
          <a:ext cx="12191997" cy="3185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20">
                  <a:extLst>
                    <a:ext uri="{9D8B030D-6E8A-4147-A177-3AD203B41FA5}">
                      <a16:colId xmlns:a16="http://schemas.microsoft.com/office/drawing/2014/main" val="3238418111"/>
                    </a:ext>
                  </a:extLst>
                </a:gridCol>
                <a:gridCol w="2476480">
                  <a:extLst>
                    <a:ext uri="{9D8B030D-6E8A-4147-A177-3AD203B41FA5}">
                      <a16:colId xmlns:a16="http://schemas.microsoft.com/office/drawing/2014/main" val="2721506151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1066173449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445237017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3972384083"/>
                    </a:ext>
                  </a:extLst>
                </a:gridCol>
              </a:tblGrid>
              <a:tr h="31851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85021301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6780A54-0671-7BCA-EF07-47491E0F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85" y="89701"/>
            <a:ext cx="648544" cy="7556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E5C9A0-98DF-389B-176F-A58EF6EC1CB5}"/>
              </a:ext>
            </a:extLst>
          </p:cNvPr>
          <p:cNvSpPr txBox="1"/>
          <p:nvPr/>
        </p:nvSpPr>
        <p:spPr>
          <a:xfrm>
            <a:off x="166885" y="4722143"/>
            <a:ext cx="223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Sassoon Infant Std" panose="020B0503020103030203" pitchFamily="34" charset="0"/>
              </a:rPr>
              <a:t>Paintings/sculpture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BAAB3A-2319-6BCB-FE8B-336E7316DBE3}"/>
              </a:ext>
            </a:extLst>
          </p:cNvPr>
          <p:cNvSpPr txBox="1"/>
          <p:nvPr/>
        </p:nvSpPr>
        <p:spPr>
          <a:xfrm>
            <a:off x="2400796" y="4345117"/>
            <a:ext cx="2233911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 </a:t>
            </a:r>
            <a:r>
              <a:rPr lang="en-GB" sz="2300" dirty="0">
                <a:latin typeface="Sassoon Infant Std" panose="020B0503020103030203" pitchFamily="34" charset="0"/>
              </a:rPr>
              <a:t>Colours/patterns</a:t>
            </a:r>
          </a:p>
          <a:p>
            <a:pPr algn="ctr"/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00FB5F-B529-1E1E-D755-9B20D575A62E}"/>
              </a:ext>
            </a:extLst>
          </p:cNvPr>
          <p:cNvSpPr txBox="1"/>
          <p:nvPr/>
        </p:nvSpPr>
        <p:spPr>
          <a:xfrm>
            <a:off x="5019965" y="4767868"/>
            <a:ext cx="2233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Sassoon Infant Std" panose="020B0503020103030203" pitchFamily="34" charset="0"/>
              </a:rPr>
              <a:t>Clouds/sunshine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BE7F7A-C0ED-47F0-9EF2-C810955C3C01}"/>
              </a:ext>
            </a:extLst>
          </p:cNvPr>
          <p:cNvSpPr txBox="1"/>
          <p:nvPr/>
        </p:nvSpPr>
        <p:spPr>
          <a:xfrm>
            <a:off x="7485132" y="4772016"/>
            <a:ext cx="22339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Sassoon Infant Std" panose="020B0503020103030203" pitchFamily="34" charset="0"/>
              </a:rPr>
              <a:t>Nature/Space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6BF66A-AD62-8945-5A54-3F25F68DDBE3}"/>
              </a:ext>
            </a:extLst>
          </p:cNvPr>
          <p:cNvSpPr txBox="1"/>
          <p:nvPr/>
        </p:nvSpPr>
        <p:spPr>
          <a:xfrm>
            <a:off x="9928432" y="4767868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Pollution</a:t>
            </a:r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BF0D97-375D-0211-C36A-21F1974C132C}"/>
              </a:ext>
            </a:extLst>
          </p:cNvPr>
          <p:cNvSpPr txBox="1"/>
          <p:nvPr/>
        </p:nvSpPr>
        <p:spPr>
          <a:xfrm>
            <a:off x="166885" y="5539666"/>
            <a:ext cx="11995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Sassoon Infant Std" panose="020B0503020103030203" pitchFamily="34" charset="0"/>
              </a:rPr>
              <a:t>Glossary</a:t>
            </a:r>
            <a:r>
              <a:rPr lang="en-GB" sz="1600" dirty="0">
                <a:latin typeface="Sassoon Infant Std" panose="020B0503020103030203" pitchFamily="34" charset="0"/>
              </a:rPr>
              <a:t> </a:t>
            </a:r>
          </a:p>
          <a:p>
            <a:r>
              <a:rPr lang="en-GB" sz="1600" dirty="0">
                <a:latin typeface="Sassoon Infant Std" panose="020B0503020103030203" pitchFamily="34" charset="0"/>
              </a:rPr>
              <a:t>Sculpture  - art that you can touch and see from all sides</a:t>
            </a:r>
          </a:p>
          <a:p>
            <a:r>
              <a:rPr lang="en-GB" sz="1600" dirty="0">
                <a:latin typeface="Sassoon Infant Std" panose="020B0503020103030203" pitchFamily="34" charset="0"/>
              </a:rPr>
              <a:t>Patterns – repeated, stripes, spots, the same again and again</a:t>
            </a:r>
          </a:p>
          <a:p>
            <a:r>
              <a:rPr lang="en-GB" sz="1600" dirty="0">
                <a:latin typeface="Sassoon Infant Std" panose="020B0503020103030203" pitchFamily="34" charset="0"/>
              </a:rPr>
              <a:t>Weather – what is happening in the sky and clouds - sunshine, rain, snow, wind, storm, thunder</a:t>
            </a:r>
            <a:r>
              <a:rPr lang="en-GB" sz="1600">
                <a:latin typeface="Sassoon Infant Std" panose="020B0503020103030203" pitchFamily="34" charset="0"/>
              </a:rPr>
              <a:t>, lightning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dirty="0">
                <a:latin typeface="Sassoon Infant Std" panose="020B0503020103030203" pitchFamily="34" charset="0"/>
              </a:rPr>
              <a:t>Pollution – anything that makes the earth dirty and unhealthy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3BDF40-C2D1-9B12-059D-42ADDF745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911" y="2161171"/>
            <a:ext cx="1810003" cy="26006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C8E707D-F517-2074-08AB-B7EC749659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7681" y="2099631"/>
            <a:ext cx="2139188" cy="273500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C04E111-07C4-4FBF-9A25-4E6DD89DC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803" y="2099631"/>
            <a:ext cx="2288920" cy="27350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4236DDF-4F29-978A-DAEC-91CAE5FFDF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4492" y="2117610"/>
            <a:ext cx="2405899" cy="271702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3494413-5F9A-B2DB-092F-D93B5A53F1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24543" y="2117609"/>
            <a:ext cx="2402562" cy="265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122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Std</vt:lpstr>
      <vt:lpstr>Office Theme</vt:lpstr>
      <vt:lpstr>PowerPoint Presentation</vt:lpstr>
    </vt:vector>
  </TitlesOfParts>
  <Company>The Priory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Hoskins</dc:creator>
  <cp:lastModifiedBy>Rebecca Poole</cp:lastModifiedBy>
  <cp:revision>14</cp:revision>
  <dcterms:created xsi:type="dcterms:W3CDTF">2024-05-15T15:37:00Z</dcterms:created>
  <dcterms:modified xsi:type="dcterms:W3CDTF">2026-04-13T11:21:32Z</dcterms:modified>
</cp:coreProperties>
</file>