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C6126-7961-4486-2667-636A251455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BFFF67-B09D-BC13-7316-159E01B8CB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4EE7C-CCAD-5632-251F-DC71D9DF3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109DC-0CA7-C716-A01A-D56FBE7BB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01CC2-D8EA-7F20-8548-3F9C989ED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278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C3913-A5D5-C1C3-9AFF-1BA28D5FB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92FA39-A654-D9C5-BFAB-F485EEDB16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47E21-82D4-5CA8-4E8A-8EEDC4A82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CC37F9-BFAF-81D6-4327-B6007ABD9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34697-9D9D-58AF-4DD2-8C74BD15F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176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C5EF7F-5EEB-918D-99B5-96B75D0119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B2C860-BC10-CA2D-9BFF-210984868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72FB5-F3C3-E2A3-C217-A411A1C1C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BFF46-A0A8-900A-85D3-A7C00896C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B7962-87E2-6E5D-65FC-132BF4A4B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308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E8602-3D63-34F4-1846-EE2DE0B1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D159A-1C64-8C5B-7BB9-875796699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CA985-BDD5-B491-B4B1-E50F4E4A1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819E0-7F86-911A-E29F-D4EAF1E32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6513A-3E70-E0C3-9AC4-5C2B31E22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785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9EFD8-3382-4161-7068-F730933DC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3EA53F-257F-30DF-2B70-DC47090D7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F0064B-336E-8323-2A49-B58795F28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ECEEE-F115-AC20-139A-CDC3001E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92F39-EEA9-DC67-DE63-CBD8CF139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844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00C47-8B5B-7FA3-C1BF-7D84648CA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F6DFC-F7DE-5A92-8C71-441DEF2B3F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3D91DF-FDA2-B9D6-13BB-B06B41B0AD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89E8DB-DFE6-51A9-5223-ED783DED5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8B949-CCEB-940F-429B-16EF1AF58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F4A50-C34B-2FA5-9879-453BD678D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257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4591F-E3DA-BADD-80BB-77FA79706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D2AC37-C808-3478-A832-C9B633823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9BC5C1-5558-7C72-803B-D6A45A5EC2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B8A6E3-BE65-1C95-5317-E29A6DC9CB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2C968B-3067-6246-19DD-CD32DB08E8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FF1EFB-CBCA-C8E8-2ABE-C06AED8D4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AA6254-2888-DF9D-03F3-010B51208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3382A4-728F-1B21-7BAC-EBB422F7E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72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FE9E0-E583-7950-B17B-A559D4475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5744E9-FB16-CC63-D0F4-6E2EFF1E3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168EDD-7E4C-2AA1-C7BF-7542EFAA6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64043C-6E52-AA90-80BC-8EF63B295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713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5CC8D0-BFFD-CFF0-2830-40EAECEF3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54952B-2639-EE62-6967-1B350539F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29CAC1-2F20-2C2C-75FD-E7EC52EB0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57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30757-A97F-53AA-D8CF-3FDDEE272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8022C-C840-57F8-1357-5BC32A31B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9BCD4B-802C-7055-5657-B2B52D1CC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1CEC30-DC73-3D91-E924-9BF87F7B3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7C4AA6-6B14-08DE-62CF-79586E511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44F617-A3FE-C05B-D6F6-3E6E57004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190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CC185-80DE-3217-D51E-707565B97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E5D18D-02E8-1837-089B-03D602CA12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81900B-B23F-4145-A3E9-B6954B821B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DF5BF8-0551-2A23-42D9-4BF26027E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232A-38BC-4CF6-92F1-1DE1250DF4F3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583309-46E6-208F-2C27-2241DEB07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B6D5B9-C3EA-67D9-F3E0-AEA7FA79A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571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56D1B4-0D67-89C0-A69C-EF7DD5DCC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7C3F21-84B2-287A-768D-3A64D6BD30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C2070-ED1A-8F1A-8A97-2E91A98661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2232A-38BC-4CF6-92F1-1DE1250DF4F3}" type="datetimeFigureOut">
              <a:rPr lang="en-GB" smtClean="0"/>
              <a:t>05/01/2025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B728D-524C-2B84-035A-DA0A7E655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68A184-C5F4-4AC8-1420-0EEEB222EA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FC701-99C8-4D82-850D-1B45E0722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107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4D91578-A629-0770-05D2-98FFB0225417}"/>
              </a:ext>
            </a:extLst>
          </p:cNvPr>
          <p:cNvSpPr txBox="1"/>
          <p:nvPr/>
        </p:nvSpPr>
        <p:spPr>
          <a:xfrm>
            <a:off x="1670479" y="73174"/>
            <a:ext cx="885103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00" b="1" u="sng" dirty="0">
                <a:latin typeface="Sassoon Infant Std" panose="020B0503020103030203" pitchFamily="34" charset="0"/>
                <a:cs typeface="Calibri" panose="020F0502020204030204" pitchFamily="34" charset="0"/>
              </a:rPr>
              <a:t>What helps living things grow and change?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6B1AC2C8-D42C-8572-1347-7BC05BF1E1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859822"/>
              </p:ext>
            </p:extLst>
          </p:nvPr>
        </p:nvGraphicFramePr>
        <p:xfrm>
          <a:off x="0" y="909628"/>
          <a:ext cx="12191997" cy="914400"/>
        </p:xfrm>
        <a:graphic>
          <a:graphicData uri="http://schemas.openxmlformats.org/drawingml/2006/table">
            <a:tbl>
              <a:tblPr firstRow="1" bandRow="1">
                <a:solidFill>
                  <a:srgbClr val="C00000"/>
                </a:solidFill>
                <a:tableStyleId>{8A107856-5554-42FB-B03E-39F5DBC370BA}</a:tableStyleId>
              </a:tblPr>
              <a:tblGrid>
                <a:gridCol w="2362863">
                  <a:extLst>
                    <a:ext uri="{9D8B030D-6E8A-4147-A177-3AD203B41FA5}">
                      <a16:colId xmlns:a16="http://schemas.microsoft.com/office/drawing/2014/main" val="1215838884"/>
                    </a:ext>
                  </a:extLst>
                </a:gridCol>
                <a:gridCol w="2481473">
                  <a:extLst>
                    <a:ext uri="{9D8B030D-6E8A-4147-A177-3AD203B41FA5}">
                      <a16:colId xmlns:a16="http://schemas.microsoft.com/office/drawing/2014/main" val="228763359"/>
                    </a:ext>
                  </a:extLst>
                </a:gridCol>
                <a:gridCol w="2434655">
                  <a:extLst>
                    <a:ext uri="{9D8B030D-6E8A-4147-A177-3AD203B41FA5}">
                      <a16:colId xmlns:a16="http://schemas.microsoft.com/office/drawing/2014/main" val="755618105"/>
                    </a:ext>
                  </a:extLst>
                </a:gridCol>
                <a:gridCol w="2434654">
                  <a:extLst>
                    <a:ext uri="{9D8B030D-6E8A-4147-A177-3AD203B41FA5}">
                      <a16:colId xmlns:a16="http://schemas.microsoft.com/office/drawing/2014/main" val="127729679"/>
                    </a:ext>
                  </a:extLst>
                </a:gridCol>
                <a:gridCol w="2478352">
                  <a:extLst>
                    <a:ext uri="{9D8B030D-6E8A-4147-A177-3AD203B41FA5}">
                      <a16:colId xmlns:a16="http://schemas.microsoft.com/office/drawing/2014/main" val="3807575636"/>
                    </a:ext>
                  </a:extLst>
                </a:gridCol>
              </a:tblGrid>
              <a:tr h="8659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>
                        <a:latin typeface="Sassoon Infant Std" panose="020B0503020103030203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Sassoon Infant Std" panose="020B0503020103030203" pitchFamily="34" charset="0"/>
                        </a:rPr>
                        <a:t>How have we changed?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latin typeface="Sassoon Infant Std" panose="020B0503020103030203" pitchFamily="34" charset="0"/>
                        </a:rPr>
                        <a:t>How do we care for living things and how do they change?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latin typeface="Sassoon Infant Std" panose="020B0503020103030203" pitchFamily="34" charset="0"/>
                        </a:rPr>
                        <a:t>What do living things grow from?  </a:t>
                      </a:r>
                      <a:endParaRPr lang="en-GB" sz="1400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latin typeface="Sassoon Infant Std" panose="020B0503020103030203" pitchFamily="34" charset="0"/>
                        </a:rPr>
                        <a:t>How do we care for plants?</a:t>
                      </a:r>
                      <a:endParaRPr lang="en-GB" sz="1400" dirty="0">
                        <a:latin typeface="Sassoon Infant Std" panose="020B0503020103030203" pitchFamily="34" charset="0"/>
                      </a:endParaRPr>
                    </a:p>
                    <a:p>
                      <a:pPr algn="ctr"/>
                      <a:endParaRPr lang="en-GB" sz="1400" dirty="0">
                        <a:latin typeface="Sassoon Infant Std" panose="020B0503020103030203" pitchFamily="34" charset="0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latin typeface="Sassoon Infant Std" panose="020B0503020103030203" pitchFamily="34" charset="0"/>
                        </a:rPr>
                        <a:t>How do plants change?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510446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369ECB94-E4A9-AA6E-D6E8-1F7F275EDA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784115"/>
              </p:ext>
            </p:extLst>
          </p:nvPr>
        </p:nvGraphicFramePr>
        <p:xfrm>
          <a:off x="0" y="2105972"/>
          <a:ext cx="12191997" cy="3185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20">
                  <a:extLst>
                    <a:ext uri="{9D8B030D-6E8A-4147-A177-3AD203B41FA5}">
                      <a16:colId xmlns:a16="http://schemas.microsoft.com/office/drawing/2014/main" val="3238418111"/>
                    </a:ext>
                  </a:extLst>
                </a:gridCol>
                <a:gridCol w="2476480">
                  <a:extLst>
                    <a:ext uri="{9D8B030D-6E8A-4147-A177-3AD203B41FA5}">
                      <a16:colId xmlns:a16="http://schemas.microsoft.com/office/drawing/2014/main" val="2721506151"/>
                    </a:ext>
                  </a:extLst>
                </a:gridCol>
                <a:gridCol w="2438399">
                  <a:extLst>
                    <a:ext uri="{9D8B030D-6E8A-4147-A177-3AD203B41FA5}">
                      <a16:colId xmlns:a16="http://schemas.microsoft.com/office/drawing/2014/main" val="1066173449"/>
                    </a:ext>
                  </a:extLst>
                </a:gridCol>
                <a:gridCol w="2438399">
                  <a:extLst>
                    <a:ext uri="{9D8B030D-6E8A-4147-A177-3AD203B41FA5}">
                      <a16:colId xmlns:a16="http://schemas.microsoft.com/office/drawing/2014/main" val="2445237017"/>
                    </a:ext>
                  </a:extLst>
                </a:gridCol>
                <a:gridCol w="2438399">
                  <a:extLst>
                    <a:ext uri="{9D8B030D-6E8A-4147-A177-3AD203B41FA5}">
                      <a16:colId xmlns:a16="http://schemas.microsoft.com/office/drawing/2014/main" val="3972384083"/>
                    </a:ext>
                  </a:extLst>
                </a:gridCol>
              </a:tblGrid>
              <a:tr h="318511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gradFill flip="none" rotWithShape="1">
                      <a:gsLst>
                        <a:gs pos="0">
                          <a:srgbClr val="C00000">
                            <a:tint val="66000"/>
                            <a:satMod val="160000"/>
                          </a:srgbClr>
                        </a:gs>
                        <a:gs pos="50000">
                          <a:srgbClr val="C00000">
                            <a:tint val="44500"/>
                            <a:satMod val="160000"/>
                          </a:srgbClr>
                        </a:gs>
                        <a:gs pos="100000">
                          <a:srgbClr val="C0000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85021301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D6780A54-0671-7BCA-EF07-47491E0F3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885" y="89701"/>
            <a:ext cx="648544" cy="75564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0E5C9A0-98DF-389B-176F-A58EF6EC1CB5}"/>
              </a:ext>
            </a:extLst>
          </p:cNvPr>
          <p:cNvSpPr txBox="1"/>
          <p:nvPr/>
        </p:nvSpPr>
        <p:spPr>
          <a:xfrm>
            <a:off x="166885" y="4722143"/>
            <a:ext cx="22339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Sassoon Infant Std" panose="020B0503020103030203" pitchFamily="34" charset="0"/>
              </a:rPr>
              <a:t>Me</a:t>
            </a:r>
            <a:endParaRPr lang="en-GB" dirty="0">
              <a:latin typeface="Sassoon Infant Std" panose="020B050302010303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BAAB3A-2319-6BCB-FE8B-336E7316DBE3}"/>
              </a:ext>
            </a:extLst>
          </p:cNvPr>
          <p:cNvSpPr txBox="1"/>
          <p:nvPr/>
        </p:nvSpPr>
        <p:spPr>
          <a:xfrm>
            <a:off x="2430453" y="4722143"/>
            <a:ext cx="22339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Sassoon Infant Std" panose="020B0503020103030203" pitchFamily="34" charset="0"/>
              </a:rPr>
              <a:t> Living things</a:t>
            </a:r>
            <a:endParaRPr lang="en-GB" dirty="0">
              <a:latin typeface="Sassoon Infant Std" panose="020B050302010303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00FB5F-B529-1E1E-D755-9B20D575A62E}"/>
              </a:ext>
            </a:extLst>
          </p:cNvPr>
          <p:cNvSpPr txBox="1"/>
          <p:nvPr/>
        </p:nvSpPr>
        <p:spPr>
          <a:xfrm>
            <a:off x="5019965" y="4767868"/>
            <a:ext cx="22339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Sassoon Infant Std" panose="020B0503020103030203" pitchFamily="34" charset="0"/>
              </a:rPr>
              <a:t>Chicks</a:t>
            </a:r>
            <a:endParaRPr lang="en-GB" dirty="0">
              <a:latin typeface="Sassoon Infant Std" panose="020B050302010303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BE7F7A-C0ED-47F0-9EF2-C810955C3C01}"/>
              </a:ext>
            </a:extLst>
          </p:cNvPr>
          <p:cNvSpPr txBox="1"/>
          <p:nvPr/>
        </p:nvSpPr>
        <p:spPr>
          <a:xfrm>
            <a:off x="7485132" y="4772016"/>
            <a:ext cx="22339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Sassoon Infant Std" panose="020B0503020103030203" pitchFamily="34" charset="0"/>
              </a:rPr>
              <a:t>Plants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6BF66A-AD62-8945-5A54-3F25F68DDBE3}"/>
              </a:ext>
            </a:extLst>
          </p:cNvPr>
          <p:cNvSpPr txBox="1"/>
          <p:nvPr/>
        </p:nvSpPr>
        <p:spPr>
          <a:xfrm>
            <a:off x="9928432" y="4767868"/>
            <a:ext cx="22339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Sassoon Infant Std" panose="020B0503020103030203" pitchFamily="34" charset="0"/>
              </a:rPr>
              <a:t>Change</a:t>
            </a:r>
            <a:endParaRPr lang="en-GB" dirty="0">
              <a:latin typeface="Sassoon Infant Std" panose="020B050302010303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FBF0D97-375D-0211-C36A-21F1974C132C}"/>
              </a:ext>
            </a:extLst>
          </p:cNvPr>
          <p:cNvSpPr txBox="1"/>
          <p:nvPr/>
        </p:nvSpPr>
        <p:spPr>
          <a:xfrm>
            <a:off x="166885" y="5539666"/>
            <a:ext cx="119954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Sassoon Infant Std" panose="020B0503020103030203" pitchFamily="34" charset="0"/>
              </a:rPr>
              <a:t>Glossary</a:t>
            </a:r>
            <a:r>
              <a:rPr lang="en-GB" dirty="0">
                <a:latin typeface="Sassoon Infant Std" panose="020B0503020103030203" pitchFamily="34" charset="0"/>
              </a:rPr>
              <a:t> </a:t>
            </a:r>
          </a:p>
          <a:p>
            <a:r>
              <a:rPr lang="en-GB" b="1" dirty="0">
                <a:latin typeface="Sassoon Infant Std" panose="020B0503020103030203" pitchFamily="34" charset="0"/>
              </a:rPr>
              <a:t>Growing - </a:t>
            </a:r>
            <a:r>
              <a:rPr lang="en-GB" dirty="0">
                <a:latin typeface="Sassoon Infant Std" panose="020B0503020103030203" pitchFamily="34" charset="0"/>
              </a:rPr>
              <a:t>getting bigger     </a:t>
            </a:r>
            <a:r>
              <a:rPr lang="en-GB" b="1" dirty="0">
                <a:latin typeface="Sassoon Infant Std" panose="020B0503020103030203" pitchFamily="34" charset="0"/>
              </a:rPr>
              <a:t>Alive - </a:t>
            </a:r>
            <a:r>
              <a:rPr lang="en-GB" dirty="0">
                <a:latin typeface="Sassoon Infant Std" panose="020B0503020103030203" pitchFamily="34" charset="0"/>
              </a:rPr>
              <a:t>not dead     </a:t>
            </a:r>
            <a:r>
              <a:rPr lang="en-GB" b="1" dirty="0">
                <a:latin typeface="Sassoon Infant Std" panose="020B0503020103030203" pitchFamily="34" charset="0"/>
              </a:rPr>
              <a:t>Develop – </a:t>
            </a:r>
            <a:r>
              <a:rPr lang="en-GB" dirty="0">
                <a:latin typeface="Sassoon Infant Std" panose="020B0503020103030203" pitchFamily="34" charset="0"/>
              </a:rPr>
              <a:t>to grow and change    </a:t>
            </a:r>
            <a:r>
              <a:rPr lang="en-GB" b="1" dirty="0">
                <a:latin typeface="Sassoon Infant Std" panose="020B0503020103030203" pitchFamily="34" charset="0"/>
              </a:rPr>
              <a:t>Life cycle – </a:t>
            </a:r>
            <a:r>
              <a:rPr lang="en-GB" dirty="0">
                <a:latin typeface="Sassoon Infant Std" panose="020B0503020103030203" pitchFamily="34" charset="0"/>
              </a:rPr>
              <a:t>the journey of a living thing 										from beginning to end.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396A732-4C61-6182-F7F3-8B59CE5C87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26" y="2432416"/>
            <a:ext cx="2303560" cy="207380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3BFC27C-24A7-45DE-A982-AA08A08BAF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4505" y="2512907"/>
            <a:ext cx="2381141" cy="199331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31285F3-3144-1CB3-0D87-D72772711A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9305" y="2534958"/>
            <a:ext cx="2353390" cy="195096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AC75C04-425F-D28D-87B3-8E4CDDB9BFE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93519" y="2512907"/>
            <a:ext cx="2030605" cy="2073809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AB1B3C8-F02D-F95B-E156-313D9BCA8D1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09146" y="2512907"/>
            <a:ext cx="2382854" cy="197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3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1406</TotalTime>
  <Words>91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 Infant Std</vt:lpstr>
      <vt:lpstr>Office Theme</vt:lpstr>
      <vt:lpstr>PowerPoint Presentation</vt:lpstr>
    </vt:vector>
  </TitlesOfParts>
  <Company>The Priory Learning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 Hoskins</dc:creator>
  <cp:lastModifiedBy>Jess Hoskins</cp:lastModifiedBy>
  <cp:revision>12</cp:revision>
  <dcterms:created xsi:type="dcterms:W3CDTF">2024-05-15T15:37:00Z</dcterms:created>
  <dcterms:modified xsi:type="dcterms:W3CDTF">2025-01-05T20:07:47Z</dcterms:modified>
</cp:coreProperties>
</file>